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68" r:id="rId3"/>
    <p:sldId id="267" r:id="rId4"/>
    <p:sldId id="266" r:id="rId5"/>
    <p:sldId id="257" r:id="rId6"/>
    <p:sldId id="259" r:id="rId7"/>
    <p:sldId id="258" r:id="rId8"/>
    <p:sldId id="260" r:id="rId9"/>
    <p:sldId id="261" r:id="rId10"/>
    <p:sldId id="263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7D0406-B366-D940-881E-BE0C739826DD}" type="datetimeFigureOut">
              <a:rPr lang="en-US" smtClean="0"/>
              <a:t>8/25/17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C2808F-0ACF-734D-8D75-22AC1A9840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Starter: What are some natural disasters That humans have to prepare for?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0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in the textbook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3" y="491754"/>
            <a:ext cx="8167077" cy="56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0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prepare for?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 family preparing for a disaster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Each group will be responsible for one preparedness category</a:t>
            </a:r>
          </a:p>
          <a:p>
            <a:r>
              <a:rPr lang="en-US" dirty="0" smtClean="0"/>
              <a:t>You will come up with 4+ things you can do to prepare NOW and a plan of 4+ you would do in the disaster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0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fix Mrs. Freeman’s mistake</a:t>
            </a:r>
            <a:r>
              <a:rPr lang="is-IS" dirty="0" smtClean="0"/>
              <a:t>…. </a:t>
            </a:r>
            <a:r>
              <a:rPr lang="is-I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something that happened THAT WEEK</a:t>
            </a:r>
          </a:p>
          <a:p>
            <a:r>
              <a:rPr lang="en-US" dirty="0" smtClean="0"/>
              <a:t>Look at two sources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Differences</a:t>
            </a:r>
          </a:p>
          <a:p>
            <a:r>
              <a:rPr lang="en-US" dirty="0" smtClean="0"/>
              <a:t>Relate to Class</a:t>
            </a:r>
          </a:p>
          <a:p>
            <a:r>
              <a:rPr lang="en-US" dirty="0" smtClean="0"/>
              <a:t>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6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will have someone present their current event EVERY Thursday or Friday we have class </a:t>
            </a:r>
          </a:p>
          <a:p>
            <a:r>
              <a:rPr lang="en-US" sz="2400" dirty="0"/>
              <a:t>Extra Credit opportunity the sooner you sign up and present</a:t>
            </a:r>
          </a:p>
          <a:p>
            <a:pPr lvl="1"/>
            <a:r>
              <a:rPr lang="en-US" sz="2400" dirty="0"/>
              <a:t>15 points for Term 1</a:t>
            </a:r>
          </a:p>
          <a:p>
            <a:pPr lvl="1"/>
            <a:r>
              <a:rPr lang="en-US" sz="2400" dirty="0"/>
              <a:t>10 points for Term 2</a:t>
            </a:r>
          </a:p>
          <a:p>
            <a:pPr lvl="1"/>
            <a:r>
              <a:rPr lang="en-US" sz="2400" dirty="0"/>
              <a:t>5 points for Term 3</a:t>
            </a:r>
          </a:p>
          <a:p>
            <a:r>
              <a:rPr lang="en-US" sz="2400" dirty="0"/>
              <a:t>I will let you know a couple of days before that you are presenting</a:t>
            </a:r>
          </a:p>
          <a:p>
            <a:r>
              <a:rPr lang="en-US" sz="2400" dirty="0"/>
              <a:t>The entire presentation is worth 100 points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8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the Earth and Pangaea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you think the continents would fit together?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19385"/>
            <a:ext cx="8426937" cy="4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9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0"/>
            <a:ext cx="4970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7850"/>
            <a:ext cx="6629400" cy="752396"/>
          </a:xfrm>
        </p:spPr>
        <p:txBody>
          <a:bodyPr/>
          <a:lstStyle/>
          <a:p>
            <a:r>
              <a:rPr lang="en-US" dirty="0" smtClean="0"/>
              <a:t>Fault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39" y="760046"/>
            <a:ext cx="7116920" cy="46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3" y="625231"/>
            <a:ext cx="870706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6075</TotalTime>
  <Words>182</Words>
  <Application>Microsoft Macintosh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Starter: What are some natural disasters That humans have to prepare for? </vt:lpstr>
      <vt:lpstr>Time to fix Mrs. Freeman’s mistake…. </vt:lpstr>
      <vt:lpstr>Current Event Review</vt:lpstr>
      <vt:lpstr>Current Event Review</vt:lpstr>
      <vt:lpstr>Creation of the Earth and Pangaea</vt:lpstr>
      <vt:lpstr>Where do you think the continents would fit together? </vt:lpstr>
      <vt:lpstr>PowerPoint Presentation</vt:lpstr>
      <vt:lpstr>Fault lines</vt:lpstr>
      <vt:lpstr>PowerPoint Presentation</vt:lpstr>
      <vt:lpstr>Maps in the textbook</vt:lpstr>
      <vt:lpstr>PowerPoint Presentation</vt:lpstr>
      <vt:lpstr>What do we need to prepare for? </vt:lpstr>
      <vt:lpstr>Family Plan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(Current Event Review)</dc:title>
  <dc:creator>Whitney Tripp</dc:creator>
  <cp:lastModifiedBy>Whitney Tripp</cp:lastModifiedBy>
  <cp:revision>7</cp:revision>
  <dcterms:created xsi:type="dcterms:W3CDTF">2017-08-25T18:38:18Z</dcterms:created>
  <dcterms:modified xsi:type="dcterms:W3CDTF">2017-08-29T23:53:46Z</dcterms:modified>
</cp:coreProperties>
</file>