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69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7" d="100"/>
          <a:sy n="17" d="100"/>
        </p:scale>
        <p:origin x="-2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898DF-E082-134A-8C7E-8BCBD5FFF3E5}" type="datetimeFigureOut">
              <a:rPr lang="en-US" smtClean="0"/>
              <a:t>8/25/17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F8820-7793-BD4A-A81D-4DE5EF2F8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1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5AAD6A-0A52-4A50-8AFC-071EBC062814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52787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6CA8-A389-324E-85F7-E93191F338FA}" type="datetimeFigureOut">
              <a:rPr lang="en-US" smtClean="0"/>
              <a:t>8/25/17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0E87-6FE3-864F-9125-3A1CE6AF38E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6CA8-A389-324E-85F7-E93191F338FA}" type="datetimeFigureOut">
              <a:rPr lang="en-US" smtClean="0"/>
              <a:t>8/25/17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0E87-6FE3-864F-9125-3A1CE6AF38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6CA8-A389-324E-85F7-E93191F338FA}" type="datetimeFigureOut">
              <a:rPr lang="en-US" smtClean="0"/>
              <a:t>8/25/17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0E87-6FE3-864F-9125-3A1CE6AF38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71250" y="2855000"/>
            <a:ext cx="7852200" cy="1148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90250" y="6241345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03117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90250" y="6241345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6373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6CA8-A389-324E-85F7-E93191F338FA}" type="datetimeFigureOut">
              <a:rPr lang="en-US" smtClean="0"/>
              <a:t>8/25/17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0E87-6FE3-864F-9125-3A1CE6AF38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6CA8-A389-324E-85F7-E93191F338FA}" type="datetimeFigureOut">
              <a:rPr lang="en-US" smtClean="0"/>
              <a:t>8/25/17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0E87-6FE3-864F-9125-3A1CE6AF38E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6CA8-A389-324E-85F7-E93191F338FA}" type="datetimeFigureOut">
              <a:rPr lang="en-US" smtClean="0"/>
              <a:t>8/25/17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0E87-6FE3-864F-9125-3A1CE6AF38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6CA8-A389-324E-85F7-E93191F338FA}" type="datetimeFigureOut">
              <a:rPr lang="en-US" smtClean="0"/>
              <a:t>8/25/17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0E87-6FE3-864F-9125-3A1CE6AF38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6CA8-A389-324E-85F7-E93191F338FA}" type="datetimeFigureOut">
              <a:rPr lang="en-US" smtClean="0"/>
              <a:t>8/25/17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0E87-6FE3-864F-9125-3A1CE6AF38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6CA8-A389-324E-85F7-E93191F338FA}" type="datetimeFigureOut">
              <a:rPr lang="en-US" smtClean="0"/>
              <a:t>8/25/17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0E87-6FE3-864F-9125-3A1CE6AF38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6CA8-A389-324E-85F7-E93191F338FA}" type="datetimeFigureOut">
              <a:rPr lang="en-US" smtClean="0"/>
              <a:t>8/25/17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0E87-6FE3-864F-9125-3A1CE6AF38E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DCC6CA8-A389-324E-85F7-E93191F338FA}" type="datetimeFigureOut">
              <a:rPr lang="en-US" smtClean="0"/>
              <a:t>8/25/17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4BB0E87-6FE3-864F-9125-3A1CE6AF38E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DCC6CA8-A389-324E-85F7-E93191F338FA}" type="datetimeFigureOut">
              <a:rPr lang="en-US" smtClean="0"/>
              <a:t>8/25/17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B0E87-6FE3-864F-9125-3A1CE6AF38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4"/>
          <p:cNvSpPr>
            <a:spLocks noChangeArrowheads="1" noChangeShapeType="1" noTextEdit="1"/>
          </p:cNvSpPr>
          <p:nvPr/>
        </p:nvSpPr>
        <p:spPr bwMode="auto">
          <a:xfrm>
            <a:off x="1524000" y="1066800"/>
            <a:ext cx="6105525" cy="32972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MUST SEE </a:t>
            </a:r>
            <a:r>
              <a:rPr lang="en-US" sz="48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THIS</a:t>
            </a:r>
            <a:endParaRPr lang="en-US" sz="48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327604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 dirty="0"/>
              <a:t>When reading accounts, focus on</a:t>
            </a:r>
            <a:r>
              <a:rPr lang="en" dirty="0"/>
              <a:t>… 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737444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 dirty="0"/>
              <a:t>Close Reading: </a:t>
            </a:r>
            <a:r>
              <a:rPr lang="en" sz="2400" dirty="0"/>
              <a:t>Analyzing what is written in the source.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dirty="0"/>
              <a:t>Questions: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dirty="0"/>
              <a:t>	What claims does the author make?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dirty="0"/>
              <a:t>	What evidence does the author use?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dirty="0"/>
              <a:t>	What language (words, phrases, images, symbols) does the author use to persuade the document’s audience? </a:t>
            </a:r>
          </a:p>
          <a:p>
            <a:pPr lvl="0" indent="457200">
              <a:spcBef>
                <a:spcPts val="0"/>
              </a:spcBef>
              <a:buNone/>
            </a:pPr>
            <a:r>
              <a:rPr lang="en" sz="2400" dirty="0"/>
              <a:t>How does the document’s language indicate the author’s perspective? </a:t>
            </a:r>
          </a:p>
        </p:txBody>
      </p:sp>
    </p:spTree>
    <p:extLst>
      <p:ext uri="{BB962C8B-B14F-4D97-AF65-F5344CB8AC3E}">
        <p14:creationId xmlns:p14="http://schemas.microsoft.com/office/powerpoint/2010/main" val="3301281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671250" y="2855000"/>
            <a:ext cx="7852200" cy="1148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am I going to use these skills OUTSIDE of  this class? </a:t>
            </a:r>
          </a:p>
        </p:txBody>
      </p:sp>
    </p:spTree>
    <p:extLst>
      <p:ext uri="{BB962C8B-B14F-4D97-AF65-F5344CB8AC3E}">
        <p14:creationId xmlns:p14="http://schemas.microsoft.com/office/powerpoint/2010/main" val="2364156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Shape 2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7150" y="1314450"/>
            <a:ext cx="6191250" cy="422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8342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Shape 2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037" y="203200"/>
            <a:ext cx="7741920" cy="645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7904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783" y="274638"/>
            <a:ext cx="8758816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Geography Review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/>
          <a:srcRect l="18316" t="8606" r="12484" b="23427"/>
          <a:stretch/>
        </p:blipFill>
        <p:spPr>
          <a:xfrm>
            <a:off x="935705" y="1251091"/>
            <a:ext cx="7232600" cy="539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53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Geography Skills Test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35125"/>
            <a:ext cx="8077200" cy="169329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If you get an 80% or higher, you passed!</a:t>
            </a:r>
          </a:p>
          <a:p>
            <a:endParaRPr lang="en-US" sz="2800" dirty="0"/>
          </a:p>
          <a:p>
            <a:r>
              <a:rPr lang="en-US" sz="2800" dirty="0" smtClean="0"/>
              <a:t>Remember this is a test, so it must be silent for the ENTIRE TEST!!!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4465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671250" y="2855000"/>
            <a:ext cx="7852200" cy="1148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Historical Thinking </a:t>
            </a:r>
            <a:r>
              <a:rPr lang="en" dirty="0" smtClean="0"/>
              <a:t>Skills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Page 8 in your packet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63958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mean to be a hero?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324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is History?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Think about the Lewis Mystery….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History is an account of the Past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Accounts differ depending on one’s perspective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We use evidence to construct accounts of the past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Any single piece of evidence is insufficient to build a realistic account</a:t>
            </a:r>
          </a:p>
        </p:txBody>
      </p:sp>
    </p:spTree>
    <p:extLst>
      <p:ext uri="{BB962C8B-B14F-4D97-AF65-F5344CB8AC3E}">
        <p14:creationId xmlns:p14="http://schemas.microsoft.com/office/powerpoint/2010/main" val="2156555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Types of Evidence: Accounts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311700" y="1438208"/>
            <a:ext cx="5117700" cy="549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" sz="2300" dirty="0"/>
              <a:t>Accounts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 sz="2300" dirty="0"/>
              <a:t>An account is a report or a description that a person makes about an event or experience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 sz="2300" dirty="0"/>
              <a:t>Example: If I wrote in my journal about class today</a:t>
            </a:r>
          </a:p>
          <a:p>
            <a:pPr lvl="0" rtl="0">
              <a:spcBef>
                <a:spcPts val="0"/>
              </a:spcBef>
              <a:buNone/>
            </a:pPr>
            <a:endParaRPr sz="2300" dirty="0"/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sz="2300" dirty="0"/>
              <a:t>Two Types of Accounts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 sz="2300" dirty="0"/>
              <a:t>Primary: accounts that were made at the time 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 sz="2300" dirty="0"/>
              <a:t>Secondary: accounts that were created later</a:t>
            </a:r>
          </a:p>
          <a:p>
            <a:pPr lvl="0" rtl="0">
              <a:spcBef>
                <a:spcPts val="0"/>
              </a:spcBef>
              <a:buNone/>
            </a:pPr>
            <a:endParaRPr sz="2300" dirty="0"/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sz="2300" dirty="0"/>
              <a:t>What problems might you have with an account? </a:t>
            </a:r>
          </a:p>
          <a:p>
            <a:pPr marL="457200" lvl="0" indent="0">
              <a:spcBef>
                <a:spcPts val="0"/>
              </a:spcBef>
              <a:buNone/>
            </a:pPr>
            <a:endParaRPr sz="2400" dirty="0"/>
          </a:p>
        </p:txBody>
      </p:sp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5300" y="2032000"/>
            <a:ext cx="1668325" cy="4212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3021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Types of Evidence: Traces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5160300" cy="174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" sz="2400"/>
              <a:t>Traces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Surviving evidence from the time period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What problems might you have with a Trace?</a:t>
            </a:r>
          </a:p>
          <a:p>
            <a:pPr marL="45720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4498" y="1536633"/>
            <a:ext cx="2206708" cy="4014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9737" y="3003600"/>
            <a:ext cx="1702936" cy="3174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0498" y="4042961"/>
            <a:ext cx="3102264" cy="2480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3979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 dirty="0"/>
              <a:t>When reading accounts, focus on… 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65127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 dirty="0"/>
              <a:t>Sourcing</a:t>
            </a:r>
            <a:r>
              <a:rPr lang="en" sz="2400" dirty="0"/>
              <a:t>: Looking at who wrote the document and thinking about why they wrote it (You do this before you read the document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dirty="0"/>
              <a:t>Questions: </a:t>
            </a:r>
          </a:p>
          <a:p>
            <a:pPr marL="457200" lvl="0" indent="457200">
              <a:spcBef>
                <a:spcPts val="0"/>
              </a:spcBef>
              <a:buNone/>
            </a:pPr>
            <a:r>
              <a:rPr lang="en" sz="2400" dirty="0"/>
              <a:t>What is the author’s perspective?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dirty="0"/>
              <a:t>		Why was it written?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dirty="0"/>
              <a:t>		Who are they writing for?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dirty="0"/>
              <a:t>		Is it reliable? Why? Why not?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7859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 dirty="0"/>
              <a:t>When reading accounts, focus on… 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66324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 dirty="0"/>
              <a:t>Contextualization:</a:t>
            </a:r>
            <a:r>
              <a:rPr lang="en" sz="2400" dirty="0"/>
              <a:t> locate a document in time and place and to understand how these factors shape its content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dirty="0"/>
              <a:t>Questions: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dirty="0"/>
              <a:t>	When and where was the document created?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dirty="0"/>
              <a:t>	What was the same then?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2400" dirty="0"/>
              <a:t>	How might the circumstances in which the document was   created affect its content? </a:t>
            </a:r>
          </a:p>
        </p:txBody>
      </p:sp>
    </p:spTree>
    <p:extLst>
      <p:ext uri="{BB962C8B-B14F-4D97-AF65-F5344CB8AC3E}">
        <p14:creationId xmlns:p14="http://schemas.microsoft.com/office/powerpoint/2010/main" val="1290345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 dirty="0"/>
              <a:t>When reading accounts, focus on…</a:t>
            </a:r>
            <a:r>
              <a:rPr lang="en" dirty="0"/>
              <a:t> 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 dirty="0"/>
              <a:t>Corroboration: </a:t>
            </a:r>
            <a:r>
              <a:rPr lang="en" sz="2400" dirty="0"/>
              <a:t>Comparing multiple sources and seeing what is similar and different.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dirty="0"/>
              <a:t>Questions: </a:t>
            </a:r>
            <a:br>
              <a:rPr lang="en" sz="2400" dirty="0"/>
            </a:br>
            <a:r>
              <a:rPr lang="en" sz="2400" dirty="0"/>
              <a:t>	What do other documents say?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dirty="0"/>
              <a:t>	Do the documents agree? If not, why?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dirty="0"/>
              <a:t>	What are other possible documents?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dirty="0"/>
              <a:t>	What documents are the most reliable? </a:t>
            </a:r>
          </a:p>
        </p:txBody>
      </p:sp>
    </p:spTree>
    <p:extLst>
      <p:ext uri="{BB962C8B-B14F-4D97-AF65-F5344CB8AC3E}">
        <p14:creationId xmlns:p14="http://schemas.microsoft.com/office/powerpoint/2010/main" val="402204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6086</TotalTime>
  <Words>300</Words>
  <Application>Microsoft Macintosh PowerPoint</Application>
  <PresentationFormat>On-screen Show (4:3)</PresentationFormat>
  <Paragraphs>57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Module</vt:lpstr>
      <vt:lpstr>PowerPoint Presentation</vt:lpstr>
      <vt:lpstr>Historical Thinking Skills Page 8 in your packet</vt:lpstr>
      <vt:lpstr>What does it mean to be a hero? </vt:lpstr>
      <vt:lpstr>What is History?</vt:lpstr>
      <vt:lpstr>Types of Evidence: Accounts</vt:lpstr>
      <vt:lpstr>Types of Evidence: Traces</vt:lpstr>
      <vt:lpstr>When reading accounts, focus on… </vt:lpstr>
      <vt:lpstr>When reading accounts, focus on… </vt:lpstr>
      <vt:lpstr>When reading accounts, focus on… </vt:lpstr>
      <vt:lpstr>When reading accounts, focus on… </vt:lpstr>
      <vt:lpstr>How am I going to use these skills OUTSIDE of  this class? </vt:lpstr>
      <vt:lpstr>PowerPoint Presentation</vt:lpstr>
      <vt:lpstr>PowerPoint Presentation</vt:lpstr>
      <vt:lpstr>Geography Review</vt:lpstr>
      <vt:lpstr>Geography Skills Test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Must see this starter</dc:title>
  <dc:creator>Whitney Tripp</dc:creator>
  <cp:lastModifiedBy>Whitney Tripp</cp:lastModifiedBy>
  <cp:revision>5</cp:revision>
  <dcterms:created xsi:type="dcterms:W3CDTF">2017-08-25T18:25:58Z</dcterms:created>
  <dcterms:modified xsi:type="dcterms:W3CDTF">2017-08-29T23:52:29Z</dcterms:modified>
</cp:coreProperties>
</file>